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Rotational heat capacity of Hydrogen molecule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is symmetric if J is even</a:t>
            </a:r>
          </a:p>
          <a:p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   antisymmetric if J is odd</a:t>
            </a:r>
          </a:p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is a function of angles  and </a:t>
            </a:r>
            <a:r>
              <a:rPr lang="el-GR" dirty="0" smtClean="0">
                <a:sym typeface="Symbol"/>
              </a:rPr>
              <a:t>π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Nuclear exchange means changing  to (-</a:t>
            </a:r>
            <a:r>
              <a:rPr lang="el-GR" dirty="0" smtClean="0">
                <a:sym typeface="Symbol"/>
              </a:rPr>
              <a:t>π</a:t>
            </a:r>
            <a:r>
              <a:rPr lang="en-US" dirty="0" smtClean="0">
                <a:sym typeface="Symbol"/>
              </a:rPr>
              <a:t>) and  to (+</a:t>
            </a:r>
            <a:r>
              <a:rPr lang="el-GR" dirty="0" smtClean="0">
                <a:sym typeface="Symbol"/>
              </a:rPr>
              <a:t>π</a:t>
            </a:r>
            <a:r>
              <a:rPr lang="en-US" dirty="0" smtClean="0">
                <a:sym typeface="Symbol"/>
              </a:rPr>
              <a:t>)</a:t>
            </a:r>
          </a:p>
          <a:p>
            <a:r>
              <a:rPr lang="en-US" dirty="0" smtClean="0">
                <a:sym typeface="Symbol"/>
              </a:rPr>
              <a:t>Hydrogen has odd number of particles so antisymmetric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n depends on inter nuclear separation so nuclear exchange has no effect</a:t>
            </a:r>
          </a:p>
          <a:p>
            <a:r>
              <a:rPr lang="en-US" dirty="0" smtClean="0">
                <a:sym typeface="Symbol"/>
              </a:rPr>
              <a:t>n is therefore symmetric</a:t>
            </a:r>
          </a:p>
          <a:p>
            <a:r>
              <a:rPr lang="en-US" dirty="0" smtClean="0"/>
              <a:t>It hydrogen in electronic ground state </a:t>
            </a:r>
            <a:r>
              <a:rPr lang="en-US" dirty="0" smtClean="0">
                <a:sym typeface="Symbol"/>
              </a:rPr>
              <a:t>e has symmetric </a:t>
            </a:r>
            <a:r>
              <a:rPr lang="en-US" baseline="-25000" dirty="0" smtClean="0">
                <a:sym typeface="Symbol"/>
              </a:rPr>
              <a:t>g</a:t>
            </a:r>
            <a:r>
              <a:rPr lang="en-US" baseline="30000" dirty="0" smtClean="0">
                <a:sym typeface="Symbol"/>
              </a:rPr>
              <a:t>+</a:t>
            </a:r>
            <a:r>
              <a:rPr lang="en-US" dirty="0" smtClean="0">
                <a:sym typeface="Symbol"/>
              </a:rPr>
              <a:t> , </a:t>
            </a:r>
          </a:p>
          <a:p>
            <a:r>
              <a:rPr lang="en-US" dirty="0" smtClean="0">
                <a:sym typeface="Symbol"/>
              </a:rPr>
              <a:t>+ means function is symmetric and symmetric </a:t>
            </a:r>
            <a:r>
              <a:rPr lang="en-US" dirty="0" err="1" smtClean="0">
                <a:sym typeface="Symbol"/>
              </a:rPr>
              <a:t>w.r.t</a:t>
            </a:r>
            <a:r>
              <a:rPr lang="en-US" dirty="0" smtClean="0">
                <a:sym typeface="Symbol"/>
              </a:rPr>
              <a:t> inversion as given by g </a:t>
            </a:r>
          </a:p>
          <a:p>
            <a:r>
              <a:rPr lang="en-US" dirty="0" smtClean="0">
                <a:sym typeface="Symbol"/>
              </a:rPr>
              <a:t>So over all wave function is symmetric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H-H is assumed as A-B, each has spin+1/2 or -1/2</a:t>
            </a:r>
          </a:p>
          <a:p>
            <a:r>
              <a:rPr lang="en-US" dirty="0" smtClean="0"/>
              <a:t>The possible combination is</a:t>
            </a:r>
          </a:p>
          <a:p>
            <a:r>
              <a:rPr lang="en-US" dirty="0" smtClean="0"/>
              <a:t>A(+)B(+) + B(+)A(+)  = A(+)B(+)</a:t>
            </a:r>
          </a:p>
          <a:p>
            <a:r>
              <a:rPr lang="en-US" dirty="0" smtClean="0"/>
              <a:t>A(-)B(-)  +  B(-)A(-)    = A(-)B(-)</a:t>
            </a:r>
          </a:p>
          <a:p>
            <a:r>
              <a:rPr lang="en-US" dirty="0" smtClean="0"/>
              <a:t>A(+)B(-)  + B(+)A(-) </a:t>
            </a:r>
          </a:p>
          <a:p>
            <a:r>
              <a:rPr lang="en-US" dirty="0" smtClean="0"/>
              <a:t>A(-)B(+)   + B(-)A(+) both 3 &amp;4 are similar</a:t>
            </a:r>
          </a:p>
          <a:p>
            <a:r>
              <a:rPr lang="en-US" dirty="0" smtClean="0"/>
              <a:t>These are symmetric nuclear spin function and has three different function.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A(+)B</a:t>
            </a:r>
            <a:r>
              <a:rPr lang="en-US" dirty="0" smtClean="0"/>
              <a:t>(-) - </a:t>
            </a:r>
            <a:r>
              <a:rPr lang="en-US" dirty="0" smtClean="0"/>
              <a:t>B(+)A(+)  = </a:t>
            </a:r>
            <a:r>
              <a:rPr lang="en-US" dirty="0" smtClean="0"/>
              <a:t>0</a:t>
            </a:r>
            <a:endParaRPr lang="en-US" dirty="0" smtClean="0"/>
          </a:p>
          <a:p>
            <a:r>
              <a:rPr lang="en-US" dirty="0" smtClean="0"/>
              <a:t>A(-)B(-)  </a:t>
            </a:r>
            <a:r>
              <a:rPr lang="en-US" dirty="0" smtClean="0"/>
              <a:t>-  </a:t>
            </a:r>
            <a:r>
              <a:rPr lang="en-US" dirty="0" smtClean="0"/>
              <a:t>B(-)A(-)    = </a:t>
            </a:r>
            <a:r>
              <a:rPr lang="en-US" dirty="0" smtClean="0"/>
              <a:t>0</a:t>
            </a:r>
            <a:endParaRPr lang="en-US" dirty="0" smtClean="0"/>
          </a:p>
          <a:p>
            <a:r>
              <a:rPr lang="en-US" dirty="0" smtClean="0"/>
              <a:t>A(+)B(-)  </a:t>
            </a:r>
            <a:r>
              <a:rPr lang="en-US" dirty="0" smtClean="0"/>
              <a:t>- </a:t>
            </a:r>
            <a:r>
              <a:rPr lang="en-US" dirty="0" smtClean="0"/>
              <a:t>B(+)A(-) </a:t>
            </a:r>
          </a:p>
          <a:p>
            <a:r>
              <a:rPr lang="en-US" dirty="0" smtClean="0"/>
              <a:t>A(-)B(+)   </a:t>
            </a:r>
            <a:r>
              <a:rPr lang="en-US" dirty="0" smtClean="0"/>
              <a:t>- A(-)B(+) </a:t>
            </a:r>
            <a:r>
              <a:rPr lang="en-US" dirty="0" smtClean="0"/>
              <a:t>both 3 &amp;4 are </a:t>
            </a:r>
            <a:r>
              <a:rPr lang="en-US" dirty="0" smtClean="0"/>
              <a:t>similar – these are antisymmetric and has only one function</a:t>
            </a:r>
          </a:p>
          <a:p>
            <a:r>
              <a:rPr lang="en-US" dirty="0" smtClean="0"/>
              <a:t>1 &amp; 2 are excluded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number of symmetric wave function is 3 times more than antisymmetric wave function</a:t>
            </a:r>
          </a:p>
          <a:p>
            <a:r>
              <a:rPr lang="en-US" dirty="0" smtClean="0"/>
              <a:t>In general – homo nuclear diatomic – of spin  ‘</a:t>
            </a:r>
            <a:r>
              <a:rPr lang="en-US" dirty="0" err="1" smtClean="0"/>
              <a:t>i</a:t>
            </a:r>
            <a:r>
              <a:rPr lang="en-US" dirty="0" smtClean="0"/>
              <a:t>’ – ratio of symmetric to antisymmetric spin function is (i</a:t>
            </a:r>
            <a:r>
              <a:rPr lang="en-US" dirty="0" smtClean="0"/>
              <a:t>+</a:t>
            </a:r>
            <a:r>
              <a:rPr lang="en-US" dirty="0" smtClean="0"/>
              <a:t>1) : I</a:t>
            </a:r>
          </a:p>
          <a:p>
            <a:r>
              <a:rPr lang="en-US" dirty="0" smtClean="0"/>
              <a:t>In general – one with greater value is ortho and the other is para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possible to find combinations of wave function which make </a:t>
            </a:r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total </a:t>
            </a:r>
            <a:r>
              <a:rPr lang="en-US" dirty="0" smtClean="0">
                <a:sym typeface="Symbol"/>
              </a:rPr>
              <a:t>either symmetric or antisymmetric</a:t>
            </a:r>
          </a:p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, </a:t>
            </a:r>
            <a:r>
              <a:rPr lang="en-US" baseline="-25000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 and </a:t>
            </a:r>
            <a:r>
              <a:rPr lang="en-US" baseline="-25000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are symmetric – so overall symmetry determined by products of </a:t>
            </a:r>
            <a:r>
              <a:rPr lang="en-US" baseline="-25000" dirty="0" smtClean="0">
                <a:sym typeface="Symbol"/>
              </a:rPr>
              <a:t>r </a:t>
            </a:r>
            <a:r>
              <a:rPr lang="en-US" dirty="0" smtClean="0">
                <a:sym typeface="Symbol"/>
              </a:rPr>
              <a:t>x </a:t>
            </a:r>
            <a:r>
              <a:rPr lang="en-US" baseline="-25000" dirty="0" smtClean="0">
                <a:sym typeface="Symbol"/>
              </a:rPr>
              <a:t>n</a:t>
            </a:r>
          </a:p>
          <a:p>
            <a:r>
              <a:rPr lang="en-US" dirty="0" smtClean="0">
                <a:sym typeface="Symbol"/>
              </a:rPr>
              <a:t>For hydrogen total wave function must be antisymmetric since ‘P’ is odd </a:t>
            </a:r>
          </a:p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total</a:t>
            </a:r>
            <a:r>
              <a:rPr lang="en-US" dirty="0" smtClean="0">
                <a:sym typeface="Symbol"/>
              </a:rPr>
              <a:t> to be antisymmetric either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or 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must be antisymmetric but not both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symmetric J is even </a:t>
            </a:r>
          </a:p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must be antisymmetric(s=0)</a:t>
            </a:r>
          </a:p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antisymmetric J odd</a:t>
            </a:r>
          </a:p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symmetric (s=1)</a:t>
            </a:r>
          </a:p>
          <a:p>
            <a:r>
              <a:rPr lang="en-US" dirty="0" smtClean="0">
                <a:sym typeface="Symbol"/>
              </a:rPr>
              <a:t>For pare J is even, s=0</a:t>
            </a:r>
          </a:p>
          <a:p>
            <a:r>
              <a:rPr lang="en-US" dirty="0" smtClean="0">
                <a:sym typeface="Symbol"/>
              </a:rPr>
              <a:t>Ortho J is odd , s= 1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 – molecule in ortho state occupy odd rotational level- with pare occupy even rotational level</a:t>
            </a:r>
          </a:p>
          <a:p>
            <a:r>
              <a:rPr lang="en-US" dirty="0" err="1" smtClean="0"/>
              <a:t>Єr</a:t>
            </a:r>
            <a:r>
              <a:rPr lang="en-US" dirty="0" smtClean="0"/>
              <a:t> =BJ(J+1)    B= h</a:t>
            </a:r>
            <a:r>
              <a:rPr lang="en-US" baseline="30000" dirty="0" smtClean="0"/>
              <a:t>2</a:t>
            </a:r>
            <a:r>
              <a:rPr lang="en-US" dirty="0" smtClean="0"/>
              <a:t>/8</a:t>
            </a:r>
            <a:r>
              <a:rPr lang="el-GR" dirty="0" smtClean="0"/>
              <a:t>π</a:t>
            </a:r>
            <a:r>
              <a:rPr lang="en-US" baseline="30000" dirty="0" smtClean="0"/>
              <a:t>2</a:t>
            </a:r>
            <a:r>
              <a:rPr lang="en-US" dirty="0" smtClean="0"/>
              <a:t>I</a:t>
            </a:r>
          </a:p>
          <a:p>
            <a:r>
              <a:rPr lang="en-US" dirty="0" smtClean="0"/>
              <a:t>So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r>
              <a:rPr lang="en-US" dirty="0" smtClean="0"/>
              <a:t>(ortho) = </a:t>
            </a:r>
          </a:p>
          <a:p>
            <a:pPr>
              <a:buNone/>
            </a:pPr>
            <a:r>
              <a:rPr lang="en-US" dirty="0" smtClean="0"/>
              <a:t>             (2s+1)</a:t>
            </a:r>
            <a:r>
              <a:rPr lang="en-US" baseline="-25000" dirty="0" smtClean="0"/>
              <a:t>s=1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J=1,3,5..</a:t>
            </a:r>
            <a:r>
              <a:rPr lang="en-US" dirty="0" smtClean="0">
                <a:sym typeface="Symbol"/>
              </a:rPr>
              <a:t>(2J+1)e-</a:t>
            </a:r>
            <a:r>
              <a:rPr lang="en-US" baseline="30000" dirty="0" smtClean="0">
                <a:sym typeface="Symbol"/>
              </a:rPr>
              <a:t>BJ(J+1)/</a:t>
            </a:r>
            <a:r>
              <a:rPr lang="en-US" baseline="30000" dirty="0" err="1" smtClean="0">
                <a:sym typeface="Symbol"/>
              </a:rPr>
              <a:t>kT</a:t>
            </a:r>
            <a:r>
              <a:rPr lang="en-US" dirty="0" smtClean="0">
                <a:sym typeface="Symbol"/>
              </a:rPr>
              <a:t>     …..(1)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Since each state has nuclear statistical weight (2s+1), s=0 for para and s=1 for ortho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r>
              <a:rPr lang="en-US" dirty="0" smtClean="0"/>
              <a:t>(para) </a:t>
            </a:r>
            <a:r>
              <a:rPr lang="en-US" dirty="0" smtClean="0"/>
              <a:t>= </a:t>
            </a:r>
          </a:p>
          <a:p>
            <a:pPr>
              <a:buNone/>
            </a:pPr>
            <a:r>
              <a:rPr lang="en-US" dirty="0" smtClean="0"/>
              <a:t>             (</a:t>
            </a:r>
            <a:r>
              <a:rPr lang="en-US" dirty="0" smtClean="0"/>
              <a:t>2s+1)</a:t>
            </a:r>
            <a:r>
              <a:rPr lang="en-US" baseline="-25000" dirty="0" smtClean="0"/>
              <a:t>s=0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J=0,2,4..</a:t>
            </a:r>
            <a:r>
              <a:rPr lang="en-US" dirty="0" smtClean="0">
                <a:sym typeface="Symbol"/>
              </a:rPr>
              <a:t>(</a:t>
            </a:r>
            <a:r>
              <a:rPr lang="en-US" dirty="0" smtClean="0">
                <a:sym typeface="Symbol"/>
              </a:rPr>
              <a:t>2J+1)e-</a:t>
            </a:r>
            <a:r>
              <a:rPr lang="en-US" baseline="30000" dirty="0" smtClean="0">
                <a:sym typeface="Symbol"/>
              </a:rPr>
              <a:t>BJ(J+1)/</a:t>
            </a:r>
            <a:r>
              <a:rPr lang="en-US" baseline="30000" dirty="0" err="1" smtClean="0">
                <a:sym typeface="Symbol"/>
              </a:rPr>
              <a:t>kT</a:t>
            </a:r>
            <a:r>
              <a:rPr lang="en-US" dirty="0" smtClean="0">
                <a:sym typeface="Symbol"/>
              </a:rPr>
              <a:t>     </a:t>
            </a:r>
            <a:r>
              <a:rPr lang="en-US" dirty="0" smtClean="0">
                <a:sym typeface="Symbol"/>
              </a:rPr>
              <a:t>…..(2)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From (2)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as T→0 , all molecules are populated with J=0 , so no ortho form- not easy to convert ortho to para – without catalyst or other reagent</a:t>
            </a:r>
            <a:endParaRPr lang="en-US" dirty="0" smtClean="0">
              <a:sym typeface="Symbo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r>
              <a:rPr lang="en-US" dirty="0" smtClean="0"/>
              <a:t>(ortho) = 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smtClean="0"/>
              <a:t>         3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J=1,3,5..</a:t>
            </a:r>
            <a:r>
              <a:rPr lang="en-US" dirty="0" smtClean="0">
                <a:sym typeface="Symbol"/>
              </a:rPr>
              <a:t>(2J+1)e-</a:t>
            </a:r>
            <a:r>
              <a:rPr lang="en-US" baseline="30000" dirty="0" smtClean="0">
                <a:sym typeface="Symbol"/>
              </a:rPr>
              <a:t>BJ(J+1)/</a:t>
            </a:r>
            <a:r>
              <a:rPr lang="en-US" baseline="30000" dirty="0" err="1" smtClean="0">
                <a:sym typeface="Symbol"/>
              </a:rPr>
              <a:t>kT</a:t>
            </a:r>
            <a:r>
              <a:rPr lang="en-US" dirty="0" smtClean="0">
                <a:sym typeface="Symbol"/>
              </a:rPr>
              <a:t>     </a:t>
            </a:r>
          </a:p>
          <a:p>
            <a:r>
              <a:rPr lang="en-US" dirty="0" smtClean="0"/>
              <a:t>So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r>
              <a:rPr lang="en-US" dirty="0" smtClean="0"/>
              <a:t>(para) </a:t>
            </a:r>
            <a:r>
              <a:rPr lang="en-US" dirty="0" smtClean="0"/>
              <a:t>= 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smtClean="0"/>
              <a:t>         1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J=0,2,4..</a:t>
            </a:r>
            <a:r>
              <a:rPr lang="en-US" dirty="0" smtClean="0">
                <a:sym typeface="Symbol"/>
              </a:rPr>
              <a:t>(</a:t>
            </a:r>
            <a:r>
              <a:rPr lang="en-US" dirty="0" smtClean="0">
                <a:sym typeface="Symbol"/>
              </a:rPr>
              <a:t>2J+1)e-</a:t>
            </a:r>
            <a:r>
              <a:rPr lang="en-US" baseline="30000" dirty="0" smtClean="0">
                <a:sym typeface="Symbol"/>
              </a:rPr>
              <a:t>BJ(J+1)/</a:t>
            </a:r>
            <a:r>
              <a:rPr lang="en-US" baseline="30000" dirty="0" err="1" smtClean="0">
                <a:sym typeface="Symbol"/>
              </a:rPr>
              <a:t>kT</a:t>
            </a:r>
            <a:r>
              <a:rPr lang="en-US" dirty="0" smtClean="0">
                <a:sym typeface="Symbol"/>
              </a:rPr>
              <a:t>     …..(1</a:t>
            </a:r>
            <a:r>
              <a:rPr lang="en-US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Relative numbers of ortho to para forms of hydrogen will be in their ratio of their partition function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At 300K, -B/</a:t>
            </a:r>
            <a:r>
              <a:rPr lang="en-US" dirty="0" err="1" smtClean="0">
                <a:sym typeface="Symbol"/>
              </a:rPr>
              <a:t>kT</a:t>
            </a:r>
            <a:r>
              <a:rPr lang="en-US" dirty="0" smtClean="0">
                <a:sym typeface="Symbol"/>
              </a:rPr>
              <a:t> = 0.3</a:t>
            </a:r>
            <a:endParaRPr lang="en-US" dirty="0" smtClean="0">
              <a:sym typeface="Symbo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Moment of inertia of hydrogen very small so rotational quanta too large </a:t>
            </a:r>
          </a:p>
          <a:p>
            <a:r>
              <a:rPr lang="en-US" dirty="0" smtClean="0"/>
              <a:t>so classical treatment not used</a:t>
            </a:r>
          </a:p>
          <a:p>
            <a:r>
              <a:rPr lang="en-US" dirty="0" smtClean="0"/>
              <a:t>rotational partition function calculated only by summation</a:t>
            </a:r>
          </a:p>
          <a:p>
            <a:r>
              <a:rPr lang="en-US" dirty="0" smtClean="0"/>
              <a:t>But calculated value does not agree with experimental value</a:t>
            </a:r>
          </a:p>
          <a:p>
            <a:endParaRPr lang="en-US" baseline="30000" dirty="0" smtClean="0"/>
          </a:p>
          <a:p>
            <a:endParaRPr lang="en-US" baseline="30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Summation of ortho series is </a:t>
            </a:r>
          </a:p>
          <a:p>
            <a:r>
              <a:rPr lang="en-US" dirty="0" smtClean="0"/>
              <a:t>3e</a:t>
            </a:r>
            <a:r>
              <a:rPr lang="en-US" baseline="30000" dirty="0" smtClean="0"/>
              <a:t>-0.6</a:t>
            </a:r>
            <a:r>
              <a:rPr lang="en-US" dirty="0" smtClean="0"/>
              <a:t> +7e</a:t>
            </a:r>
            <a:r>
              <a:rPr lang="en-US" baseline="30000" dirty="0" smtClean="0"/>
              <a:t>-3.6</a:t>
            </a:r>
            <a:r>
              <a:rPr lang="en-US" dirty="0" smtClean="0"/>
              <a:t> +11e</a:t>
            </a:r>
            <a:r>
              <a:rPr lang="en-US" baseline="30000" dirty="0" smtClean="0"/>
              <a:t>-9</a:t>
            </a:r>
            <a:r>
              <a:rPr lang="en-US" dirty="0" smtClean="0"/>
              <a:t> +….</a:t>
            </a:r>
          </a:p>
          <a:p>
            <a:r>
              <a:rPr lang="en-US" dirty="0" smtClean="0"/>
              <a:t>For para</a:t>
            </a:r>
          </a:p>
          <a:p>
            <a:r>
              <a:rPr lang="en-US" dirty="0" smtClean="0"/>
              <a:t>1+5e</a:t>
            </a:r>
            <a:r>
              <a:rPr lang="en-US" baseline="30000" dirty="0" smtClean="0"/>
              <a:t>-1.8</a:t>
            </a:r>
            <a:r>
              <a:rPr lang="en-US" dirty="0" smtClean="0"/>
              <a:t> +9e</a:t>
            </a:r>
            <a:r>
              <a:rPr lang="en-US" baseline="30000" dirty="0" smtClean="0"/>
              <a:t>-6</a:t>
            </a:r>
            <a:r>
              <a:rPr lang="en-US" dirty="0" smtClean="0"/>
              <a:t> +….</a:t>
            </a:r>
          </a:p>
          <a:p>
            <a:r>
              <a:rPr lang="en-US" dirty="0" smtClean="0"/>
              <a:t>For ortho series sum = 1.7</a:t>
            </a:r>
          </a:p>
          <a:p>
            <a:r>
              <a:rPr lang="en-US" dirty="0" smtClean="0"/>
              <a:t>For para sum = 1.8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higher temperatures two become similar</a:t>
            </a:r>
          </a:p>
          <a:p>
            <a:r>
              <a:rPr lang="en-US" dirty="0" smtClean="0"/>
              <a:t>n</a:t>
            </a:r>
            <a:r>
              <a:rPr lang="en-US" baseline="-25000" dirty="0" smtClean="0"/>
              <a:t>o</a:t>
            </a:r>
            <a:r>
              <a:rPr lang="en-US" dirty="0" smtClean="0"/>
              <a:t>/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</a:t>
            </a:r>
            <a:r>
              <a:rPr lang="en-US" dirty="0" smtClean="0"/>
              <a:t>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o</a:t>
            </a:r>
            <a:r>
              <a:rPr lang="en-US" dirty="0" smtClean="0"/>
              <a:t>/</a:t>
            </a:r>
            <a:r>
              <a:rPr lang="en-US" dirty="0" err="1" smtClean="0"/>
              <a:t>f</a:t>
            </a:r>
            <a:r>
              <a:rPr lang="en-US" baseline="-25000" dirty="0" err="1" smtClean="0"/>
              <a:t>p</a:t>
            </a:r>
            <a:r>
              <a:rPr lang="en-US" dirty="0" smtClean="0"/>
              <a:t> =(2s+1)</a:t>
            </a:r>
            <a:r>
              <a:rPr lang="en-US" baseline="-25000" dirty="0" smtClean="0"/>
              <a:t>0</a:t>
            </a:r>
            <a:r>
              <a:rPr lang="en-US" dirty="0" smtClean="0"/>
              <a:t>/(2s+1)</a:t>
            </a:r>
            <a:r>
              <a:rPr lang="en-US" baseline="-25000" dirty="0" smtClean="0"/>
              <a:t>p</a:t>
            </a:r>
            <a:r>
              <a:rPr lang="en-US" dirty="0" smtClean="0"/>
              <a:t>  = 3/1</a:t>
            </a:r>
          </a:p>
          <a:p>
            <a:r>
              <a:rPr lang="en-US" dirty="0" err="1" smtClean="0"/>
              <a:t>i</a:t>
            </a:r>
            <a:r>
              <a:rPr lang="en-US" dirty="0" err="1" smtClean="0"/>
              <a:t>e</a:t>
            </a:r>
            <a:r>
              <a:rPr lang="en-US" dirty="0" smtClean="0"/>
              <a:t> 25% para and 75% ortho</a:t>
            </a:r>
          </a:p>
          <a:p>
            <a:r>
              <a:rPr lang="en-US" dirty="0" smtClean="0"/>
              <a:t>To calculate </a:t>
            </a:r>
            <a:r>
              <a:rPr lang="en-US" dirty="0" err="1" smtClean="0"/>
              <a:t>Cv</a:t>
            </a:r>
            <a:r>
              <a:rPr lang="en-US" dirty="0" smtClean="0"/>
              <a:t>, evaluate f for ortho and para</a:t>
            </a:r>
          </a:p>
          <a:p>
            <a:r>
              <a:rPr lang="en-US" dirty="0" smtClean="0"/>
              <a:t>Rotational heat capacity of ordinary H</a:t>
            </a:r>
            <a:r>
              <a:rPr lang="en-US" baseline="-25000" dirty="0" smtClean="0"/>
              <a:t>2</a:t>
            </a:r>
            <a:r>
              <a:rPr lang="en-US" dirty="0" smtClean="0"/>
              <a:t> is thus 3/4Cv</a:t>
            </a:r>
            <a:r>
              <a:rPr lang="en-US" baseline="-25000" dirty="0" smtClean="0"/>
              <a:t>(ortho)</a:t>
            </a:r>
            <a:r>
              <a:rPr lang="en-US" dirty="0" smtClean="0"/>
              <a:t> + 1/4Cv</a:t>
            </a:r>
            <a:r>
              <a:rPr lang="en-US" baseline="-25000" dirty="0" smtClean="0"/>
              <a:t>(para)</a:t>
            </a:r>
            <a:r>
              <a:rPr lang="en-US" dirty="0" smtClean="0"/>
              <a:t> at a given temperature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 low temperatures , H</a:t>
            </a:r>
            <a:r>
              <a:rPr lang="en-US" baseline="-25000" dirty="0" smtClean="0"/>
              <a:t>2</a:t>
            </a:r>
            <a:r>
              <a:rPr lang="en-US" dirty="0" smtClean="0"/>
              <a:t> molecules are in lowest possible rotational level</a:t>
            </a:r>
          </a:p>
          <a:p>
            <a:r>
              <a:rPr lang="en-US" dirty="0" err="1" smtClean="0"/>
              <a:t>Є</a:t>
            </a:r>
            <a:r>
              <a:rPr lang="en-US" baseline="-25000" dirty="0" err="1" smtClean="0"/>
              <a:t>r</a:t>
            </a:r>
            <a:r>
              <a:rPr lang="en-US" dirty="0" smtClean="0"/>
              <a:t> = J(J+1)h</a:t>
            </a:r>
            <a:r>
              <a:rPr lang="en-US" baseline="30000" dirty="0" smtClean="0"/>
              <a:t>2</a:t>
            </a:r>
            <a:r>
              <a:rPr lang="en-US" dirty="0" smtClean="0"/>
              <a:t>/8</a:t>
            </a:r>
            <a:r>
              <a:rPr lang="el-GR" dirty="0" smtClean="0"/>
              <a:t>π</a:t>
            </a:r>
            <a:r>
              <a:rPr lang="en-US" baseline="30000" dirty="0" smtClean="0"/>
              <a:t>2</a:t>
            </a:r>
            <a:r>
              <a:rPr lang="en-US" dirty="0" smtClean="0"/>
              <a:t>I</a:t>
            </a:r>
          </a:p>
          <a:p>
            <a:r>
              <a:rPr lang="en-US" dirty="0" smtClean="0"/>
              <a:t>Since J=1 for ortho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r>
              <a:rPr lang="en-US" baseline="-25000" dirty="0" smtClean="0"/>
              <a:t>(ortho)</a:t>
            </a:r>
            <a:r>
              <a:rPr lang="en-US" dirty="0" smtClean="0"/>
              <a:t> = 9e</a:t>
            </a:r>
            <a:r>
              <a:rPr lang="en-US" baseline="30000" dirty="0" smtClean="0"/>
              <a:t>-h2/4</a:t>
            </a:r>
            <a:r>
              <a:rPr lang="el-GR" baseline="30000" dirty="0" smtClean="0"/>
              <a:t>π</a:t>
            </a:r>
            <a:r>
              <a:rPr lang="en-US" baseline="30000" dirty="0" smtClean="0"/>
              <a:t>2I</a:t>
            </a:r>
          </a:p>
          <a:p>
            <a:r>
              <a:rPr lang="en-US" dirty="0" smtClean="0"/>
              <a:t>For para J=o 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r>
              <a:rPr lang="en-US" baseline="-25000" dirty="0" smtClean="0"/>
              <a:t>(para)</a:t>
            </a:r>
            <a:r>
              <a:rPr lang="en-US" dirty="0" smtClean="0"/>
              <a:t> =1e</a:t>
            </a:r>
            <a:r>
              <a:rPr lang="en-US" baseline="30000" dirty="0" smtClean="0"/>
              <a:t>-0h2/8</a:t>
            </a:r>
            <a:r>
              <a:rPr lang="el-GR" baseline="30000" dirty="0" smtClean="0"/>
              <a:t>π</a:t>
            </a:r>
            <a:r>
              <a:rPr lang="en-US" baseline="30000" dirty="0" smtClean="0"/>
              <a:t>2I</a:t>
            </a:r>
            <a:r>
              <a:rPr lang="en-US" dirty="0" smtClean="0"/>
              <a:t> =1</a:t>
            </a:r>
          </a:p>
          <a:p>
            <a:r>
              <a:rPr lang="en-US" dirty="0" err="1" smtClean="0"/>
              <a:t>Cv</a:t>
            </a:r>
            <a:r>
              <a:rPr lang="en-US" dirty="0" smtClean="0"/>
              <a:t> = d/</a:t>
            </a:r>
            <a:r>
              <a:rPr lang="en-US" dirty="0" err="1" smtClean="0"/>
              <a:t>dT</a:t>
            </a:r>
            <a:r>
              <a:rPr lang="en-US" dirty="0" smtClean="0"/>
              <a:t>[RT</a:t>
            </a:r>
            <a:r>
              <a:rPr lang="en-US" baseline="30000" dirty="0" smtClean="0"/>
              <a:t>2</a:t>
            </a:r>
            <a:r>
              <a:rPr lang="en-US" dirty="0" smtClean="0"/>
              <a:t>dlnZ/</a:t>
            </a:r>
            <a:r>
              <a:rPr lang="en-US" dirty="0" err="1" smtClean="0"/>
              <a:t>dT</a:t>
            </a:r>
            <a:r>
              <a:rPr lang="en-US" dirty="0" smtClean="0"/>
              <a:t>]</a:t>
            </a:r>
            <a:r>
              <a:rPr lang="en-US" baseline="-25000" dirty="0" smtClean="0"/>
              <a:t>v</a:t>
            </a:r>
            <a:endParaRPr lang="en-US" baseline="-25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= d/</a:t>
            </a:r>
            <a:r>
              <a:rPr lang="en-US" dirty="0" err="1" smtClean="0"/>
              <a:t>dT</a:t>
            </a:r>
            <a:r>
              <a:rPr lang="en-US" dirty="0" smtClean="0"/>
              <a:t>[LkT</a:t>
            </a:r>
            <a:r>
              <a:rPr lang="en-US" baseline="30000" dirty="0" smtClean="0"/>
              <a:t>2</a:t>
            </a:r>
            <a:r>
              <a:rPr lang="en-US" dirty="0" smtClean="0"/>
              <a:t>dlnf/</a:t>
            </a:r>
            <a:r>
              <a:rPr lang="en-US" dirty="0" err="1" smtClean="0"/>
              <a:t>dT</a:t>
            </a:r>
            <a:r>
              <a:rPr lang="en-US" dirty="0" smtClean="0"/>
              <a:t>]</a:t>
            </a:r>
          </a:p>
          <a:p>
            <a:r>
              <a:rPr lang="en-US" dirty="0" smtClean="0"/>
              <a:t>Since </a:t>
            </a:r>
            <a:r>
              <a:rPr lang="en-US" dirty="0" err="1" smtClean="0"/>
              <a:t>lnf</a:t>
            </a:r>
            <a:r>
              <a:rPr lang="en-US" dirty="0" smtClean="0"/>
              <a:t> = constant</a:t>
            </a:r>
          </a:p>
          <a:p>
            <a:r>
              <a:rPr lang="en-US" dirty="0" err="1" smtClean="0"/>
              <a:t>Cv</a:t>
            </a:r>
            <a:r>
              <a:rPr lang="en-US" dirty="0" smtClean="0"/>
              <a:t>(ortho) = 0</a:t>
            </a:r>
          </a:p>
          <a:p>
            <a:r>
              <a:rPr lang="en-US" dirty="0" err="1" smtClean="0"/>
              <a:t>Cv</a:t>
            </a:r>
            <a:r>
              <a:rPr lang="en-US" dirty="0" smtClean="0"/>
              <a:t>(para) = 0</a:t>
            </a:r>
          </a:p>
          <a:p>
            <a:r>
              <a:rPr lang="en-US" dirty="0" smtClean="0"/>
              <a:t>Rotational contribution to heat capacity is zero at low temperature</a:t>
            </a:r>
          </a:p>
          <a:p>
            <a:r>
              <a:rPr lang="en-US" dirty="0" smtClean="0"/>
              <a:t>As temperature is raised rotational contribution becomes significance and specific heat increases.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 is due to two nuclear spin isomers for hydrogen molecule</a:t>
            </a:r>
          </a:p>
          <a:p>
            <a:r>
              <a:rPr lang="en-US" dirty="0" smtClean="0"/>
              <a:t>Nuclear spin of the two protons can be paired to get either symmetric combination (spin parallel) or antisymmetric combination (spin opposed)</a:t>
            </a:r>
          </a:p>
          <a:p>
            <a:r>
              <a:rPr lang="en-US" dirty="0" smtClean="0"/>
              <a:t>Former is ortho and latter para hydrogen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Wave number </a:t>
            </a:r>
            <a:r>
              <a:rPr lang="el-GR" dirty="0" smtClean="0"/>
              <a:t>ν</a:t>
            </a:r>
            <a:r>
              <a:rPr lang="en-US" dirty="0" smtClean="0"/>
              <a:t>= </a:t>
            </a:r>
            <a:r>
              <a:rPr lang="en-US" dirty="0" err="1" smtClean="0"/>
              <a:t>hJ</a:t>
            </a:r>
            <a:r>
              <a:rPr lang="en-US" dirty="0" smtClean="0"/>
              <a:t>/4</a:t>
            </a:r>
            <a:r>
              <a:rPr lang="el-GR" dirty="0" smtClean="0"/>
              <a:t>π</a:t>
            </a:r>
            <a:r>
              <a:rPr lang="en-US" baseline="30000" dirty="0" smtClean="0"/>
              <a:t>2</a:t>
            </a:r>
            <a:r>
              <a:rPr lang="en-US" dirty="0" smtClean="0"/>
              <a:t>Ic for rotational space of diatomic molecule</a:t>
            </a:r>
          </a:p>
          <a:p>
            <a:r>
              <a:rPr lang="en-US" dirty="0" smtClean="0"/>
              <a:t>Spectra of ortho hydrogen has fairly intense lines corresponding to odd values of J </a:t>
            </a:r>
          </a:p>
          <a:p>
            <a:r>
              <a:rPr lang="en-US" dirty="0" smtClean="0"/>
              <a:t>Para hydrogen has less intense lines corresponding to even value of J</a:t>
            </a:r>
          </a:p>
          <a:p>
            <a:r>
              <a:rPr lang="en-US" dirty="0" smtClean="0"/>
              <a:t>Spectra of hydrogen has alternating intense and less intense rotational lines – shows that mixture contains ortho(75%) and para hydrogen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system has non-interacting particles, wave function for over all system is product of wave function of all particles</a:t>
            </a:r>
          </a:p>
          <a:p>
            <a:r>
              <a:rPr lang="en-US" dirty="0" smtClean="0"/>
              <a:t>For particles 1 and 2 </a:t>
            </a:r>
          </a:p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(1) or a(1) , </a:t>
            </a:r>
            <a:r>
              <a:rPr lang="en-US" baseline="-25000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(2) or b(2)</a:t>
            </a:r>
          </a:p>
          <a:p>
            <a:r>
              <a:rPr lang="en-US" dirty="0" smtClean="0">
                <a:sym typeface="Symbol"/>
              </a:rPr>
              <a:t>For combination 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 </a:t>
            </a:r>
            <a:r>
              <a:rPr lang="en-US" dirty="0" smtClean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(1)</a:t>
            </a:r>
            <a:r>
              <a:rPr lang="en-US" baseline="-25000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(2) = a(1)b(2)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indistingushiable</a:t>
            </a:r>
            <a:r>
              <a:rPr lang="en-US" dirty="0" smtClean="0"/>
              <a:t> particles, same wave function can be available for both</a:t>
            </a:r>
          </a:p>
          <a:p>
            <a:r>
              <a:rPr lang="en-US" dirty="0" smtClean="0"/>
              <a:t>So </a:t>
            </a:r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II</a:t>
            </a:r>
            <a:r>
              <a:rPr lang="en-US" dirty="0" smtClean="0">
                <a:sym typeface="Symbol"/>
              </a:rPr>
              <a:t> = </a:t>
            </a:r>
            <a:r>
              <a:rPr lang="en-US" baseline="-25000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(2) </a:t>
            </a:r>
            <a:r>
              <a:rPr lang="en-US" baseline="-25000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(1)  = a(2)b(1) is also valid</a:t>
            </a:r>
          </a:p>
          <a:p>
            <a:r>
              <a:rPr lang="en-US" dirty="0" smtClean="0">
                <a:sym typeface="Symbol"/>
              </a:rPr>
              <a:t>But by quantum mechanics this is not acceptable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correct this – use in phase(+) and out phase(-) combinations of </a:t>
            </a:r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and </a:t>
            </a:r>
            <a:r>
              <a:rPr lang="en-US" baseline="-25000" dirty="0" smtClean="0">
                <a:sym typeface="Symbol"/>
              </a:rPr>
              <a:t>2</a:t>
            </a:r>
          </a:p>
          <a:p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for in phase = symmetric=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s</a:t>
            </a:r>
          </a:p>
          <a:p>
            <a:r>
              <a:rPr lang="en-US" dirty="0" smtClean="0">
                <a:sym typeface="Symbol"/>
              </a:rPr>
              <a:t>Out phase = antisymmetric =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a</a:t>
            </a:r>
          </a:p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= c’(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+</a:t>
            </a:r>
            <a:r>
              <a:rPr lang="en-US" baseline="-25000" dirty="0" smtClean="0">
                <a:sym typeface="Symbol"/>
              </a:rPr>
              <a:t>II</a:t>
            </a:r>
            <a:r>
              <a:rPr lang="en-US" dirty="0" smtClean="0">
                <a:sym typeface="Symbol"/>
              </a:rPr>
              <a:t>) = c’[a(1)b(2) + a(2)b(1)</a:t>
            </a:r>
          </a:p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= c’(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- </a:t>
            </a:r>
            <a:r>
              <a:rPr lang="en-US" baseline="-25000" dirty="0" smtClean="0">
                <a:sym typeface="Symbol"/>
              </a:rPr>
              <a:t>II</a:t>
            </a:r>
            <a:r>
              <a:rPr lang="en-US" dirty="0" smtClean="0">
                <a:sym typeface="Symbol"/>
              </a:rPr>
              <a:t>) = c’[a(1)b(2) – a(2)b(1)</a:t>
            </a:r>
          </a:p>
          <a:p>
            <a:r>
              <a:rPr lang="en-US" dirty="0" smtClean="0">
                <a:sym typeface="Symbol"/>
              </a:rPr>
              <a:t>C’ is normalising constant = 1/ 2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Interchanging of labels leaves </a:t>
            </a:r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unchanged and </a:t>
            </a:r>
            <a:r>
              <a:rPr lang="en-US" baseline="-25000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becomes -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a</a:t>
            </a:r>
          </a:p>
          <a:p>
            <a:r>
              <a:rPr lang="en-US" dirty="0" err="1" smtClean="0">
                <a:sym typeface="Symbol"/>
              </a:rPr>
              <a:t>E</a:t>
            </a:r>
            <a:r>
              <a:rPr lang="en-US" baseline="-25000" dirty="0" err="1" smtClean="0">
                <a:sym typeface="Symbol"/>
              </a:rPr>
              <a:t>total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E</a:t>
            </a:r>
            <a:r>
              <a:rPr lang="en-US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+ E</a:t>
            </a:r>
            <a:r>
              <a:rPr lang="en-US" baseline="-25000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+ </a:t>
            </a:r>
            <a:r>
              <a:rPr lang="en-US" dirty="0" err="1" smtClean="0">
                <a:sym typeface="Symbol"/>
              </a:rPr>
              <a:t>E</a:t>
            </a:r>
            <a:r>
              <a:rPr lang="en-US" baseline="-25000" dirty="0" err="1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 + </a:t>
            </a:r>
            <a:r>
              <a:rPr lang="en-US" dirty="0" err="1" smtClean="0">
                <a:sym typeface="Symbol"/>
              </a:rPr>
              <a:t>E</a:t>
            </a:r>
            <a:r>
              <a:rPr lang="en-US" baseline="-25000" dirty="0" err="1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+ E</a:t>
            </a:r>
            <a:r>
              <a:rPr lang="en-US" baseline="-25000" dirty="0" smtClean="0">
                <a:sym typeface="Symbol"/>
              </a:rPr>
              <a:t>n</a:t>
            </a:r>
          </a:p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total</a:t>
            </a:r>
            <a:r>
              <a:rPr lang="en-US" dirty="0" smtClean="0">
                <a:sym typeface="Symbol"/>
              </a:rPr>
              <a:t> = </a:t>
            </a:r>
            <a:r>
              <a:rPr lang="en-US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+ </a:t>
            </a:r>
            <a:r>
              <a:rPr lang="en-US" baseline="-25000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+ </a:t>
            </a:r>
            <a:r>
              <a:rPr lang="en-US" baseline="-25000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 + </a:t>
            </a:r>
            <a:r>
              <a:rPr lang="en-US" baseline="-25000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+ </a:t>
            </a:r>
            <a:r>
              <a:rPr lang="en-US" baseline="-25000" dirty="0" smtClean="0">
                <a:sym typeface="Symbol"/>
              </a:rPr>
              <a:t>n</a:t>
            </a:r>
          </a:p>
          <a:p>
            <a:r>
              <a:rPr lang="en-US" dirty="0" smtClean="0">
                <a:sym typeface="Symbol"/>
              </a:rPr>
              <a:t>If sum of numbers of proton , electron and neutron = P , is even </a:t>
            </a:r>
          </a:p>
          <a:p>
            <a:r>
              <a:rPr lang="en-US" dirty="0" smtClean="0">
                <a:sym typeface="Symbol"/>
              </a:rPr>
              <a:t> must be symmetric and only </a:t>
            </a:r>
            <a:r>
              <a:rPr lang="en-US" baseline="-25000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is allowed</a:t>
            </a:r>
          </a:p>
          <a:p>
            <a:r>
              <a:rPr lang="en-US" dirty="0" smtClean="0">
                <a:sym typeface="Symbol"/>
              </a:rPr>
              <a:t>If P is odd, antisymmetric- </a:t>
            </a:r>
            <a:r>
              <a:rPr lang="en-US" baseline="-25000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is allowed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Symmetry of </a:t>
            </a:r>
            <a:r>
              <a:rPr lang="en-US" dirty="0" smtClean="0">
                <a:sym typeface="Symbol"/>
              </a:rPr>
              <a:t> on exchange will depend on whether exchange of nuclei 0r electrons or both</a:t>
            </a:r>
          </a:p>
          <a:p>
            <a:r>
              <a:rPr lang="en-US" dirty="0" smtClean="0">
                <a:sym typeface="Symbol"/>
              </a:rPr>
              <a:t>If only nuclei exchanged – effects of electron exchange not considered – but effect of nuclear exchange on </a:t>
            </a:r>
            <a:r>
              <a:rPr lang="en-US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can be considered</a:t>
            </a:r>
          </a:p>
          <a:p>
            <a:r>
              <a:rPr lang="en-US" dirty="0" smtClean="0">
                <a:sym typeface="Symbol"/>
              </a:rPr>
              <a:t></a:t>
            </a:r>
            <a:r>
              <a:rPr lang="en-US" baseline="-25000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is characterised by quantum number J , each J value is associated with (2J + 1) function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1175</Words>
  <Application>Microsoft Office PowerPoint</Application>
  <PresentationFormat>On-screen Show (4:3)</PresentationFormat>
  <Paragraphs>108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Rotational heat capacity of Hydrogen molecule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Rotational heat capacity of Hydrogen molecule</dc:title>
  <dc:creator/>
  <cp:lastModifiedBy>admin</cp:lastModifiedBy>
  <cp:revision>59</cp:revision>
  <dcterms:created xsi:type="dcterms:W3CDTF">2006-08-16T00:00:00Z</dcterms:created>
  <dcterms:modified xsi:type="dcterms:W3CDTF">2012-10-06T05:18:29Z</dcterms:modified>
</cp:coreProperties>
</file>